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1"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248846D-4894-4829-B0FA-819E6E36097F}" type="datetimeFigureOut">
              <a:rPr lang="en-US" smtClean="0"/>
              <a:pPr/>
              <a:t>3/22/2010</a:t>
            </a:fld>
            <a:endParaRPr lang="en-US"/>
          </a:p>
        </p:txBody>
      </p:sp>
      <p:sp>
        <p:nvSpPr>
          <p:cNvPr id="16" name="Slide Number Placeholder 15"/>
          <p:cNvSpPr>
            <a:spLocks noGrp="1"/>
          </p:cNvSpPr>
          <p:nvPr>
            <p:ph type="sldNum" sz="quarter" idx="11"/>
          </p:nvPr>
        </p:nvSpPr>
        <p:spPr/>
        <p:txBody>
          <a:bodyPr/>
          <a:lstStyle/>
          <a:p>
            <a:fld id="{3EBDB3E7-9C80-4DE4-BD77-B0C5DD0A5B66}"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48846D-4894-4829-B0FA-819E6E36097F}"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BDB3E7-9C80-4DE4-BD77-B0C5DD0A5B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48846D-4894-4829-B0FA-819E6E36097F}"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BDB3E7-9C80-4DE4-BD77-B0C5DD0A5B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248846D-4894-4829-B0FA-819E6E36097F}" type="datetimeFigureOut">
              <a:rPr lang="en-US" smtClean="0"/>
              <a:pPr/>
              <a:t>3/22/2010</a:t>
            </a:fld>
            <a:endParaRPr lang="en-US"/>
          </a:p>
        </p:txBody>
      </p:sp>
      <p:sp>
        <p:nvSpPr>
          <p:cNvPr id="15" name="Slide Number Placeholder 14"/>
          <p:cNvSpPr>
            <a:spLocks noGrp="1"/>
          </p:cNvSpPr>
          <p:nvPr>
            <p:ph type="sldNum" sz="quarter" idx="15"/>
          </p:nvPr>
        </p:nvSpPr>
        <p:spPr/>
        <p:txBody>
          <a:bodyPr/>
          <a:lstStyle>
            <a:lvl1pPr algn="ctr">
              <a:defRPr/>
            </a:lvl1pPr>
          </a:lstStyle>
          <a:p>
            <a:fld id="{3EBDB3E7-9C80-4DE4-BD77-B0C5DD0A5B66}"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48846D-4894-4829-B0FA-819E6E36097F}"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BDB3E7-9C80-4DE4-BD77-B0C5DD0A5B66}"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248846D-4894-4829-B0FA-819E6E36097F}"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BDB3E7-9C80-4DE4-BD77-B0C5DD0A5B6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3EBDB3E7-9C80-4DE4-BD77-B0C5DD0A5B66}"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248846D-4894-4829-B0FA-819E6E36097F}" type="datetimeFigureOut">
              <a:rPr lang="en-US" smtClean="0"/>
              <a:pPr/>
              <a:t>3/22/2010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248846D-4894-4829-B0FA-819E6E36097F}" type="datetimeFigureOut">
              <a:rPr lang="en-US" smtClean="0"/>
              <a:pPr/>
              <a:t>3/22/2010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BDB3E7-9C80-4DE4-BD77-B0C5DD0A5B6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48846D-4894-4829-B0FA-819E6E36097F}" type="datetimeFigureOut">
              <a:rPr lang="en-US" smtClean="0"/>
              <a:pPr/>
              <a:t>3/22/2010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BDB3E7-9C80-4DE4-BD77-B0C5DD0A5B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248846D-4894-4829-B0FA-819E6E36097F}" type="datetimeFigureOut">
              <a:rPr lang="en-US" smtClean="0"/>
              <a:pPr/>
              <a:t>3/22/2010</a:t>
            </a:fld>
            <a:endParaRPr lang="en-US"/>
          </a:p>
        </p:txBody>
      </p:sp>
      <p:sp>
        <p:nvSpPr>
          <p:cNvPr id="9" name="Slide Number Placeholder 8"/>
          <p:cNvSpPr>
            <a:spLocks noGrp="1"/>
          </p:cNvSpPr>
          <p:nvPr>
            <p:ph type="sldNum" sz="quarter" idx="15"/>
          </p:nvPr>
        </p:nvSpPr>
        <p:spPr/>
        <p:txBody>
          <a:bodyPr/>
          <a:lstStyle/>
          <a:p>
            <a:fld id="{3EBDB3E7-9C80-4DE4-BD77-B0C5DD0A5B66}"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248846D-4894-4829-B0FA-819E6E36097F}" type="datetimeFigureOut">
              <a:rPr lang="en-US" smtClean="0"/>
              <a:pPr/>
              <a:t>3/22/2010</a:t>
            </a:fld>
            <a:endParaRPr lang="en-US"/>
          </a:p>
        </p:txBody>
      </p:sp>
      <p:sp>
        <p:nvSpPr>
          <p:cNvPr id="9" name="Slide Number Placeholder 8"/>
          <p:cNvSpPr>
            <a:spLocks noGrp="1"/>
          </p:cNvSpPr>
          <p:nvPr>
            <p:ph type="sldNum" sz="quarter" idx="11"/>
          </p:nvPr>
        </p:nvSpPr>
        <p:spPr/>
        <p:txBody>
          <a:bodyPr/>
          <a:lstStyle/>
          <a:p>
            <a:fld id="{3EBDB3E7-9C80-4DE4-BD77-B0C5DD0A5B66}"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248846D-4894-4829-B0FA-819E6E36097F}" type="datetimeFigureOut">
              <a:rPr lang="en-US" smtClean="0"/>
              <a:pPr/>
              <a:t>3/22/2010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3EBDB3E7-9C80-4DE4-BD77-B0C5DD0A5B66}"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upload.wikimedia.org/wikipedia/commons/9/98/Abdullah_of_Saudi_Arabia.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Project completed by: Sayre Long</a:t>
            </a:r>
            <a:endParaRPr lang="en-US" dirty="0"/>
          </a:p>
        </p:txBody>
      </p:sp>
      <p:sp>
        <p:nvSpPr>
          <p:cNvPr id="2" name="Title 1"/>
          <p:cNvSpPr>
            <a:spLocks noGrp="1"/>
          </p:cNvSpPr>
          <p:nvPr>
            <p:ph type="ctrTitle"/>
          </p:nvPr>
        </p:nvSpPr>
        <p:spPr/>
        <p:txBody>
          <a:bodyPr/>
          <a:lstStyle/>
          <a:p>
            <a:r>
              <a:rPr lang="en-US" dirty="0" smtClean="0"/>
              <a:t>Saudi Arabia </a:t>
            </a:r>
            <a:endParaRPr lang="en-US" dirty="0"/>
          </a:p>
        </p:txBody>
      </p:sp>
      <p:pic>
        <p:nvPicPr>
          <p:cNvPr id="23554" name="Picture 2" descr="http://tourisminsaudiarabia.webs.com/750px-Flag_of_Saudi_Arabia_svg.png"/>
          <p:cNvPicPr>
            <a:picLocks noChangeAspect="1" noChangeArrowheads="1"/>
          </p:cNvPicPr>
          <p:nvPr/>
        </p:nvPicPr>
        <p:blipFill>
          <a:blip r:embed="rId2" cstate="print"/>
          <a:srcRect/>
          <a:stretch>
            <a:fillRect/>
          </a:stretch>
        </p:blipFill>
        <p:spPr bwMode="auto">
          <a:xfrm>
            <a:off x="3200400" y="457200"/>
            <a:ext cx="2786063" cy="1857375"/>
          </a:xfrm>
          <a:prstGeom prst="rect">
            <a:avLst/>
          </a:prstGeom>
          <a:noFill/>
        </p:spPr>
      </p:pic>
      <p:pic>
        <p:nvPicPr>
          <p:cNvPr id="23556" name="Picture 4" descr="http://www.geographicguide.net/asia/maps/saudi-arabia.jpg"/>
          <p:cNvPicPr>
            <a:picLocks noChangeAspect="1" noChangeArrowheads="1"/>
          </p:cNvPicPr>
          <p:nvPr/>
        </p:nvPicPr>
        <p:blipFill>
          <a:blip r:embed="rId3" cstate="print"/>
          <a:srcRect/>
          <a:stretch>
            <a:fillRect/>
          </a:stretch>
        </p:blipFill>
        <p:spPr bwMode="auto">
          <a:xfrm>
            <a:off x="381000" y="4191000"/>
            <a:ext cx="2016125" cy="2172616"/>
          </a:xfrm>
          <a:prstGeom prst="rect">
            <a:avLst/>
          </a:prstGeom>
          <a:noFill/>
        </p:spPr>
      </p:pic>
      <p:pic>
        <p:nvPicPr>
          <p:cNvPr id="23558" name="Picture 6" descr="http://photos.igougo.com/images/p4950-Saudi_Arabia-Coastal_City.jpg"/>
          <p:cNvPicPr>
            <a:picLocks noChangeAspect="1" noChangeArrowheads="1"/>
          </p:cNvPicPr>
          <p:nvPr/>
        </p:nvPicPr>
        <p:blipFill>
          <a:blip r:embed="rId4" cstate="print"/>
          <a:srcRect/>
          <a:stretch>
            <a:fillRect/>
          </a:stretch>
        </p:blipFill>
        <p:spPr bwMode="auto">
          <a:xfrm>
            <a:off x="6248400" y="4343400"/>
            <a:ext cx="2438400" cy="1813034"/>
          </a:xfrm>
          <a:prstGeom prst="rect">
            <a:avLst/>
          </a:prstGeom>
          <a:noFill/>
        </p:spPr>
      </p:pic>
      <p:pic>
        <p:nvPicPr>
          <p:cNvPr id="23560" name="Picture 8" descr="http://upload.wikimedia.org/wikipedia/commons/archive/4/42/20070819212232!Bernese_Mountain_Dog.JPG"/>
          <p:cNvPicPr>
            <a:picLocks noChangeAspect="1" noChangeArrowheads="1"/>
          </p:cNvPicPr>
          <p:nvPr/>
        </p:nvPicPr>
        <p:blipFill>
          <a:blip r:embed="rId5" cstate="print"/>
          <a:srcRect/>
          <a:stretch>
            <a:fillRect/>
          </a:stretch>
        </p:blipFill>
        <p:spPr bwMode="auto">
          <a:xfrm>
            <a:off x="609600" y="762000"/>
            <a:ext cx="2235872" cy="1676400"/>
          </a:xfrm>
          <a:prstGeom prst="rect">
            <a:avLst/>
          </a:prstGeom>
          <a:noFill/>
        </p:spPr>
      </p:pic>
    </p:spTree>
  </p:cSld>
  <p:clrMapOvr>
    <a:masterClrMapping/>
  </p:clrMapOvr>
  <p:transition>
    <p:wheel spokes="8"/>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 "The New York Times Log In." </a:t>
            </a:r>
            <a:r>
              <a:rPr lang="en-US" i="1" dirty="0" smtClean="0"/>
              <a:t>The New York Times - Breaking News, World News &amp; Multimedia</a:t>
            </a:r>
            <a:r>
              <a:rPr lang="en-US" dirty="0" smtClean="0"/>
              <a:t>. Web. 22 Mar. 2010. &lt;http://www.nytimes.com/2009/11/10/world/middleeast/10yemen.html?_r=1&gt;.</a:t>
            </a:r>
            <a:endParaRPr lang="en-US" dirty="0"/>
          </a:p>
        </p:txBody>
      </p:sp>
      <p:sp>
        <p:nvSpPr>
          <p:cNvPr id="3" name="Title 2"/>
          <p:cNvSpPr>
            <a:spLocks noGrp="1"/>
          </p:cNvSpPr>
          <p:nvPr>
            <p:ph type="title"/>
          </p:nvPr>
        </p:nvSpPr>
        <p:spPr/>
        <p:txBody>
          <a:bodyPr/>
          <a:lstStyle/>
          <a:p>
            <a:r>
              <a:rPr lang="en-US" dirty="0" smtClean="0"/>
              <a:t>Citations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A significant landform of Saudi Arabia is The Red Sea.  The Red Sea is an inlet from the Indian Ocean and it’s between Asia and Africa.  I know what your thinking and no the red sea is not red.  The Red Sea is about 169,00 square miles.  </a:t>
            </a:r>
            <a:endParaRPr lang="en-US" dirty="0"/>
          </a:p>
        </p:txBody>
      </p:sp>
      <p:sp>
        <p:nvSpPr>
          <p:cNvPr id="3" name="Title 2"/>
          <p:cNvSpPr>
            <a:spLocks noGrp="1"/>
          </p:cNvSpPr>
          <p:nvPr>
            <p:ph type="title"/>
          </p:nvPr>
        </p:nvSpPr>
        <p:spPr/>
        <p:txBody>
          <a:bodyPr/>
          <a:lstStyle/>
          <a:p>
            <a:r>
              <a:rPr lang="en-US" dirty="0" smtClean="0"/>
              <a:t>The Land of Saudi Arabia</a:t>
            </a:r>
            <a:endParaRPr lang="en-US" dirty="0"/>
          </a:p>
        </p:txBody>
      </p:sp>
      <p:pic>
        <p:nvPicPr>
          <p:cNvPr id="1026" name="Picture 2" descr="http://veimages.gsfc.nasa.gov/8135/RedSea.A2005172.1040.500m.jpg"/>
          <p:cNvPicPr>
            <a:picLocks noChangeAspect="1" noChangeArrowheads="1"/>
          </p:cNvPicPr>
          <p:nvPr/>
        </p:nvPicPr>
        <p:blipFill>
          <a:blip r:embed="rId2" cstate="print"/>
          <a:srcRect/>
          <a:stretch>
            <a:fillRect/>
          </a:stretch>
        </p:blipFill>
        <p:spPr bwMode="auto">
          <a:xfrm>
            <a:off x="4495800" y="3429000"/>
            <a:ext cx="2119295" cy="2737012"/>
          </a:xfrm>
          <a:prstGeom prst="rect">
            <a:avLst/>
          </a:prstGeom>
          <a:noFill/>
        </p:spPr>
      </p:pic>
    </p:spTree>
  </p:cSld>
  <p:clrMapOvr>
    <a:masterClrMapping/>
  </p:clrMapOvr>
  <p:transition>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Natural resources of Saudi Arabia include petroleum, natural gas, iron ore, and copper.  </a:t>
            </a:r>
            <a:endParaRPr lang="en-US" dirty="0"/>
          </a:p>
        </p:txBody>
      </p:sp>
      <p:sp>
        <p:nvSpPr>
          <p:cNvPr id="3" name="Title 2"/>
          <p:cNvSpPr>
            <a:spLocks noGrp="1"/>
          </p:cNvSpPr>
          <p:nvPr>
            <p:ph type="title"/>
          </p:nvPr>
        </p:nvSpPr>
        <p:spPr/>
        <p:txBody>
          <a:bodyPr/>
          <a:lstStyle/>
          <a:p>
            <a:r>
              <a:rPr lang="en-US" dirty="0" smtClean="0"/>
              <a:t>Land…continued..</a:t>
            </a:r>
            <a:endParaRPr lang="en-US" dirty="0"/>
          </a:p>
        </p:txBody>
      </p:sp>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climate of Saudi Arabia is very hot and dry at most places.  Towards the Red Sea there is </a:t>
            </a:r>
            <a:r>
              <a:rPr lang="en-US" smtClean="0"/>
              <a:t>a substantial </a:t>
            </a:r>
            <a:r>
              <a:rPr lang="en-US" dirty="0" smtClean="0"/>
              <a:t>amount of rain fall.  </a:t>
            </a:r>
            <a:endParaRPr lang="en-US" dirty="0"/>
          </a:p>
        </p:txBody>
      </p:sp>
      <p:sp>
        <p:nvSpPr>
          <p:cNvPr id="3" name="Title 2"/>
          <p:cNvSpPr>
            <a:spLocks noGrp="1"/>
          </p:cNvSpPr>
          <p:nvPr>
            <p:ph type="title"/>
          </p:nvPr>
        </p:nvSpPr>
        <p:spPr/>
        <p:txBody>
          <a:bodyPr/>
          <a:lstStyle/>
          <a:p>
            <a:r>
              <a:rPr lang="en-US" dirty="0" smtClean="0"/>
              <a:t>Climate/Vegetation </a:t>
            </a:r>
            <a:endParaRPr lang="en-US" dirty="0"/>
          </a:p>
        </p:txBody>
      </p:sp>
    </p:spTree>
  </p:cSld>
  <p:clrMapOvr>
    <a:masterClrMapping/>
  </p:clrMapOvr>
  <p:transition>
    <p:comb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king of Saudi Arabia is Abdullah Bin Abdul Aziz.  The type of government is Islamic absolute monarchy.</a:t>
            </a:r>
            <a:endParaRPr lang="en-US" dirty="0"/>
          </a:p>
        </p:txBody>
      </p:sp>
      <p:sp>
        <p:nvSpPr>
          <p:cNvPr id="3" name="Title 2"/>
          <p:cNvSpPr>
            <a:spLocks noGrp="1"/>
          </p:cNvSpPr>
          <p:nvPr>
            <p:ph type="title"/>
          </p:nvPr>
        </p:nvSpPr>
        <p:spPr/>
        <p:txBody>
          <a:bodyPr/>
          <a:lstStyle/>
          <a:p>
            <a:r>
              <a:rPr lang="en-US" dirty="0" smtClean="0"/>
              <a:t>Government</a:t>
            </a:r>
            <a:endParaRPr lang="en-US" dirty="0"/>
          </a:p>
        </p:txBody>
      </p:sp>
      <p:pic>
        <p:nvPicPr>
          <p:cNvPr id="1026" name="Picture 2" descr="File:Abdullah of Saudi Arabia.jpg">
            <a:hlinkClick r:id="rId2"/>
          </p:cNvPr>
          <p:cNvPicPr>
            <a:picLocks noChangeAspect="1" noChangeArrowheads="1"/>
          </p:cNvPicPr>
          <p:nvPr/>
        </p:nvPicPr>
        <p:blipFill>
          <a:blip r:embed="rId3" cstate="print"/>
          <a:srcRect/>
          <a:stretch>
            <a:fillRect/>
          </a:stretch>
        </p:blipFill>
        <p:spPr bwMode="auto">
          <a:xfrm>
            <a:off x="2895600" y="2514600"/>
            <a:ext cx="2895600" cy="3619500"/>
          </a:xfrm>
          <a:prstGeom prst="rect">
            <a:avLst/>
          </a:prstGeom>
          <a:noFill/>
        </p:spPr>
      </p:pic>
    </p:spTree>
  </p:cSld>
  <p:clrMapOvr>
    <a:masterClrMapping/>
  </p:clrMapOvr>
  <p:transition>
    <p:blinds/>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A current event in Saudi is the Yemen rebels have been fighting with Saudi troops at the border near Lebanon.  The rebels say they have captured many Saudi soldiers and will kill them if the fighting does not stop.   </a:t>
            </a:r>
            <a:endParaRPr lang="en-US" dirty="0"/>
          </a:p>
        </p:txBody>
      </p:sp>
      <p:sp>
        <p:nvSpPr>
          <p:cNvPr id="3" name="Title 2"/>
          <p:cNvSpPr>
            <a:spLocks noGrp="1"/>
          </p:cNvSpPr>
          <p:nvPr>
            <p:ph type="title"/>
          </p:nvPr>
        </p:nvSpPr>
        <p:spPr/>
        <p:txBody>
          <a:bodyPr/>
          <a:lstStyle/>
          <a:p>
            <a:r>
              <a:rPr lang="en-US" dirty="0" smtClean="0"/>
              <a:t>Current Event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Saudi Arabia is the largest exporter in the world of petroleum.  </a:t>
            </a:r>
          </a:p>
          <a:p>
            <a:pPr>
              <a:buNone/>
            </a:pPr>
            <a:endParaRPr lang="en-US" dirty="0" smtClean="0"/>
          </a:p>
          <a:p>
            <a:pPr>
              <a:buNone/>
            </a:pPr>
            <a:r>
              <a:rPr lang="en-US" dirty="0" smtClean="0"/>
              <a:t>The Literacy Rate of Saudi is 82%.</a:t>
            </a:r>
            <a:endParaRPr lang="en-US" dirty="0"/>
          </a:p>
        </p:txBody>
      </p:sp>
      <p:sp>
        <p:nvSpPr>
          <p:cNvPr id="3" name="Title 2"/>
          <p:cNvSpPr>
            <a:spLocks noGrp="1"/>
          </p:cNvSpPr>
          <p:nvPr>
            <p:ph type="title"/>
          </p:nvPr>
        </p:nvSpPr>
        <p:spPr/>
        <p:txBody>
          <a:bodyPr/>
          <a:lstStyle/>
          <a:p>
            <a:r>
              <a:rPr lang="en-US" dirty="0" smtClean="0"/>
              <a:t>Economy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official language of Saudi Arabia is Arabic and the most popular religion practiced is Islam.  </a:t>
            </a:r>
          </a:p>
          <a:p>
            <a:pPr>
              <a:buNone/>
            </a:pPr>
            <a:endParaRPr lang="en-US" dirty="0" smtClean="0"/>
          </a:p>
          <a:p>
            <a:pPr>
              <a:buNone/>
            </a:pPr>
            <a:r>
              <a:rPr lang="en-US" dirty="0" smtClean="0"/>
              <a:t>Most building structures are made from stone and concrete.  They are very old and many are for religion purposes.  </a:t>
            </a:r>
            <a:endParaRPr lang="en-US" dirty="0"/>
          </a:p>
        </p:txBody>
      </p:sp>
      <p:sp>
        <p:nvSpPr>
          <p:cNvPr id="3" name="Title 2"/>
          <p:cNvSpPr>
            <a:spLocks noGrp="1"/>
          </p:cNvSpPr>
          <p:nvPr>
            <p:ph type="title"/>
          </p:nvPr>
        </p:nvSpPr>
        <p:spPr/>
        <p:txBody>
          <a:bodyPr/>
          <a:lstStyle/>
          <a:p>
            <a:r>
              <a:rPr lang="en-US" dirty="0" smtClean="0"/>
              <a:t>Culture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One big place to visit in Saudi would be Mecca.  Mecca is known to be the holiest place on earth.  </a:t>
            </a:r>
          </a:p>
          <a:p>
            <a:pPr>
              <a:buNone/>
            </a:pPr>
            <a:endParaRPr lang="en-US" dirty="0" smtClean="0"/>
          </a:p>
          <a:p>
            <a:pPr>
              <a:buNone/>
            </a:pPr>
            <a:r>
              <a:rPr lang="en-US" dirty="0" smtClean="0"/>
              <a:t>Every Muslim must make the Hajj (pilgrim to Mecca) at least once in  their lifetime.  Making the Hajj will forgive them for all of their sins.  When at Mecca they pray at the </a:t>
            </a:r>
            <a:r>
              <a:rPr lang="en-US" dirty="0" err="1" smtClean="0"/>
              <a:t>Ka’aba</a:t>
            </a:r>
            <a:r>
              <a:rPr lang="en-US" dirty="0" smtClean="0"/>
              <a:t>.  </a:t>
            </a:r>
            <a:endParaRPr lang="en-US" dirty="0"/>
          </a:p>
        </p:txBody>
      </p:sp>
      <p:sp>
        <p:nvSpPr>
          <p:cNvPr id="3" name="Title 2"/>
          <p:cNvSpPr>
            <a:spLocks noGrp="1"/>
          </p:cNvSpPr>
          <p:nvPr>
            <p:ph type="title"/>
          </p:nvPr>
        </p:nvSpPr>
        <p:spPr/>
        <p:txBody>
          <a:bodyPr>
            <a:normAutofit/>
          </a:bodyPr>
          <a:lstStyle/>
          <a:p>
            <a:r>
              <a:rPr lang="en-US" dirty="0" smtClean="0"/>
              <a:t>Places to visit</a:t>
            </a:r>
            <a:endParaRPr lang="en-US" dirty="0"/>
          </a:p>
        </p:txBody>
      </p:sp>
      <p:pic>
        <p:nvPicPr>
          <p:cNvPr id="19458" name="Picture 2" descr="http://muslimvoices.org/wp-content/uploads/2009/11/0kaaba_transposition_2119107921.jpg"/>
          <p:cNvPicPr>
            <a:picLocks noChangeAspect="1" noChangeArrowheads="1"/>
          </p:cNvPicPr>
          <p:nvPr/>
        </p:nvPicPr>
        <p:blipFill>
          <a:blip r:embed="rId2" cstate="print"/>
          <a:srcRect/>
          <a:stretch>
            <a:fillRect/>
          </a:stretch>
        </p:blipFill>
        <p:spPr bwMode="auto">
          <a:xfrm>
            <a:off x="4572000" y="4267200"/>
            <a:ext cx="3276600" cy="21844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90</TotalTime>
  <Words>300</Words>
  <Application>Microsoft Office PowerPoint</Application>
  <PresentationFormat>On-screen Show (4:3)</PresentationFormat>
  <Paragraphs>26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Saudi Arabia </vt:lpstr>
      <vt:lpstr>The Land of Saudi Arabia</vt:lpstr>
      <vt:lpstr>Land…continued..</vt:lpstr>
      <vt:lpstr>Climate/Vegetation </vt:lpstr>
      <vt:lpstr>Government</vt:lpstr>
      <vt:lpstr>Current Event</vt:lpstr>
      <vt:lpstr>Economy</vt:lpstr>
      <vt:lpstr>Culture</vt:lpstr>
      <vt:lpstr>Places to visit</vt:lpstr>
      <vt:lpstr>Citations </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sayretlong</dc:creator>
  <cp:lastModifiedBy>sayretlong</cp:lastModifiedBy>
  <cp:revision>14</cp:revision>
  <dcterms:created xsi:type="dcterms:W3CDTF">2010-03-17T16:23:59Z</dcterms:created>
  <dcterms:modified xsi:type="dcterms:W3CDTF">2010-03-22T16:52:01Z</dcterms:modified>
</cp:coreProperties>
</file>